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9" r:id="rId1"/>
  </p:sldMasterIdLst>
  <p:notesMasterIdLst>
    <p:notesMasterId r:id="rId15"/>
  </p:notesMasterIdLst>
  <p:sldIdLst>
    <p:sldId id="291" r:id="rId2"/>
    <p:sldId id="257" r:id="rId3"/>
    <p:sldId id="292" r:id="rId4"/>
    <p:sldId id="278" r:id="rId5"/>
    <p:sldId id="293" r:id="rId6"/>
    <p:sldId id="280" r:id="rId7"/>
    <p:sldId id="281" r:id="rId8"/>
    <p:sldId id="282" r:id="rId9"/>
    <p:sldId id="283" r:id="rId10"/>
    <p:sldId id="284" r:id="rId11"/>
    <p:sldId id="285" r:id="rId12"/>
    <p:sldId id="289" r:id="rId13"/>
    <p:sldId id="275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4D7C"/>
    <a:srgbClr val="CC8B64"/>
    <a:srgbClr val="A571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16" d="100"/>
          <a:sy n="116" d="100"/>
        </p:scale>
        <p:origin x="-648" y="-1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7" Type="http://schemas.openxmlformats.org/officeDocument/2006/relationships/slide" Target="slides/slide6.xml"/><Relationship Id="rId20" Type="http://schemas.openxmlformats.org/officeDocument/2006/relationships/tableStyles" Target="tableStyles.xml"/><Relationship Id="rId16" Type="http://schemas.openxmlformats.org/officeDocument/2006/relationships/printerSettings" Target="printerSettings/printerSettings1.bin"/><Relationship Id="rId2" Type="http://schemas.openxmlformats.org/officeDocument/2006/relationships/slide" Target="slides/slide1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4" Type="http://schemas.openxmlformats.org/officeDocument/2006/relationships/customXml" Target="../customXml/item4.xml"/><Relationship Id="rId1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105869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0563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en-US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7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tiff"/><Relationship Id="rId6" Type="http://schemas.openxmlformats.org/officeDocument/2006/relationships/image" Target="../media/image6.png"/><Relationship Id="rId7" Type="http://schemas.openxmlformats.org/officeDocument/2006/relationships/image" Target="../media/image13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tiff"/><Relationship Id="rId6" Type="http://schemas.openxmlformats.org/officeDocument/2006/relationships/image" Target="../media/image13.tiff"/><Relationship Id="rId7" Type="http://schemas.openxmlformats.org/officeDocument/2006/relationships/image" Target="../media/image6.png"/><Relationship Id="rId8" Type="http://schemas.openxmlformats.org/officeDocument/2006/relationships/image" Target="../media/image11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tiff"/><Relationship Id="rId6" Type="http://schemas.openxmlformats.org/officeDocument/2006/relationships/image" Target="../media/image14.tiff"/><Relationship Id="rId7" Type="http://schemas.openxmlformats.org/officeDocument/2006/relationships/image" Target="../media/image11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hyperlink" Target="http://www.evolutionwellnesscenter.co/" TargetMode="External"/><Relationship Id="rId7" Type="http://schemas.openxmlformats.org/officeDocument/2006/relationships/image" Target="../media/image4.tiff"/><Relationship Id="rId8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hyperlink" Target="http://www.evolutionwellnesscenter.co/" TargetMode="External"/><Relationship Id="rId6" Type="http://schemas.openxmlformats.org/officeDocument/2006/relationships/image" Target="../media/image4.tiff"/><Relationship Id="rId7" Type="http://schemas.openxmlformats.org/officeDocument/2006/relationships/image" Target="../media/image6.png"/><Relationship Id="rId8" Type="http://schemas.openxmlformats.org/officeDocument/2006/relationships/image" Target="../media/image7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tiff"/><Relationship Id="rId6" Type="http://schemas.openxmlformats.org/officeDocument/2006/relationships/image" Target="../media/image8.png"/><Relationship Id="rId7" Type="http://schemas.openxmlformats.org/officeDocument/2006/relationships/hyperlink" Target="https://adwords-displayads.googleusercontent.com/da/b/dabAdPreview?templateId=456&amp;outputFormat=HTML5&amp;width=300&amp;height=250&amp;visibleUrl=www.evolutionwellnesscenter.co/&amp;destinationUrl=http://www.evolutionwellnesscenter.co/&amp;irsKey=-2004995785652961280&amp;hl=es_ES&amp;ad=162866580859&amp;adGroup=38664446124&amp;ocid=9813214585&amp;showMulPreview=true&amp;s=40&amp;sig=ACiVB_yJBPOyWZiJRAB6SkkNoQk4ZZTg8w" TargetMode="External"/><Relationship Id="rId8" Type="http://schemas.openxmlformats.org/officeDocument/2006/relationships/hyperlink" Target="https://adwords-displayads.googleusercontent.com/da/b/dabAdPreview?templateId=456&amp;outputFormat=HTML5&amp;width=300&amp;height=250&amp;visibleUrl=www.evolutionwellnesscenter.co/&amp;destinationUrl=http://www.evolutionwellnesscenter.co/&amp;irsKey=4511712875152146432&amp;hl=es_ES&amp;ad=162869100378&amp;adGroup=38664446124&amp;ocid=9813214585&amp;showMulPreview=true&amp;s=40&amp;sig=ACiVB_wNNEphi5VmeA9A7I5yeUeP_2fGQQ" TargetMode="External"/><Relationship Id="rId9" Type="http://schemas.openxmlformats.org/officeDocument/2006/relationships/hyperlink" Target="http://www.evolutionwellnesscenter.co/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tiff"/><Relationship Id="rId6" Type="http://schemas.openxmlformats.org/officeDocument/2006/relationships/image" Target="../media/image6.png"/><Relationship Id="rId7" Type="http://schemas.openxmlformats.org/officeDocument/2006/relationships/image" Target="../media/image9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tiff"/><Relationship Id="rId7" Type="http://schemas.openxmlformats.org/officeDocument/2006/relationships/image" Target="../media/image11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tiff"/><Relationship Id="rId6" Type="http://schemas.openxmlformats.org/officeDocument/2006/relationships/image" Target="../media/image6.png"/><Relationship Id="rId7" Type="http://schemas.openxmlformats.org/officeDocument/2006/relationships/image" Target="../media/image12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tiff"/><Relationship Id="rId6" Type="http://schemas.openxmlformats.org/officeDocument/2006/relationships/image" Target="../media/image12.tiff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Shape 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 txBox="1"/>
          <p:nvPr/>
        </p:nvSpPr>
        <p:spPr>
          <a:xfrm>
            <a:off x="11430456" y="3138283"/>
            <a:ext cx="184666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" name="Agrupar 3"/>
          <p:cNvGrpSpPr/>
          <p:nvPr/>
        </p:nvGrpSpPr>
        <p:grpSpPr>
          <a:xfrm>
            <a:off x="-228418" y="3138283"/>
            <a:ext cx="9761441" cy="1193162"/>
            <a:chOff x="323528" y="2955304"/>
            <a:chExt cx="8935212" cy="1193162"/>
          </a:xfrm>
        </p:grpSpPr>
        <p:sp>
          <p:nvSpPr>
            <p:cNvPr id="5" name="Rectángulo 4"/>
            <p:cNvSpPr/>
            <p:nvPr/>
          </p:nvSpPr>
          <p:spPr>
            <a:xfrm>
              <a:off x="329749" y="3329780"/>
              <a:ext cx="8928991" cy="8186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s-CO" sz="2800" dirty="0" smtClean="0">
                  <a:solidFill>
                    <a:srgbClr val="F7CB43"/>
                  </a:solidFill>
                  <a:latin typeface="COCOGOOSE" panose="02000000000000000000" pitchFamily="2" charset="0"/>
                </a:rPr>
                <a:t>REQUISITOS PARA EL USO DE LOS RECURSOS DIGITALES</a:t>
              </a:r>
            </a:p>
            <a:p>
              <a:pPr algn="ctr">
                <a:lnSpc>
                  <a:spcPct val="90000"/>
                </a:lnSpc>
              </a:pPr>
              <a:endParaRPr lang="es-ES" sz="2400" dirty="0">
                <a:solidFill>
                  <a:srgbClr val="F7CB43"/>
                </a:solidFill>
                <a:latin typeface="COCOGOOSE" panose="02000000000000000000" pitchFamily="2" charset="0"/>
              </a:endParaRPr>
            </a:p>
          </p:txBody>
        </p:sp>
        <p:sp>
          <p:nvSpPr>
            <p:cNvPr id="6" name="Rectángulo 5"/>
            <p:cNvSpPr/>
            <p:nvPr/>
          </p:nvSpPr>
          <p:spPr>
            <a:xfrm>
              <a:off x="323528" y="2955304"/>
              <a:ext cx="8676456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endParaRPr lang="es-CO" sz="3600" dirty="0" smtClean="0">
                <a:solidFill>
                  <a:srgbClr val="F7CB43"/>
                </a:solidFill>
                <a:latin typeface="Mosk Medium 500"/>
                <a:cs typeface="Mosk Medium 50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1065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/>
        </p:nvSpPr>
        <p:spPr>
          <a:xfrm>
            <a:off x="0" y="1460174"/>
            <a:ext cx="2520300" cy="52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rme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Servicios Complementarios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Shape 176" descr="ewc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32781" y="300"/>
            <a:ext cx="1111218" cy="11071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101"/>
          <p:cNvSpPr txBox="1"/>
          <p:nvPr/>
        </p:nvSpPr>
        <p:spPr>
          <a:xfrm>
            <a:off x="936366" y="278493"/>
            <a:ext cx="7704900" cy="83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7C39"/>
              </a:buClr>
              <a:buSzPct val="25000"/>
              <a:buFont typeface="Garamond"/>
              <a:buNone/>
            </a:pPr>
            <a:r>
              <a:rPr lang="en-US" sz="3000" dirty="0" smtClean="0">
                <a:solidFill>
                  <a:srgbClr val="A47C39"/>
                </a:solidFill>
                <a:latin typeface="Garamond"/>
                <a:ea typeface="Garamond"/>
                <a:cs typeface="Garamond"/>
                <a:sym typeface="Garamond"/>
              </a:rPr>
              <a:t>YOTUBE</a:t>
            </a:r>
            <a:endParaRPr lang="en-US" sz="3000" b="0" i="0" u="none" strike="noStrike" cap="none" dirty="0">
              <a:solidFill>
                <a:srgbClr val="A47C39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7" name="Imagen 6" descr="image00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139" y="4570263"/>
            <a:ext cx="1957860" cy="448037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87838" y="3761547"/>
            <a:ext cx="19030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rgbClr val="A47C39"/>
              </a:buClr>
              <a:buSzPct val="25000"/>
            </a:pPr>
            <a:r>
              <a:rPr lang="es-ES" dirty="0" smtClean="0">
                <a:solidFill>
                  <a:srgbClr val="A47C39"/>
                </a:solidFill>
                <a:latin typeface="Garamond"/>
                <a:ea typeface="Garamond"/>
                <a:cs typeface="Garamond"/>
              </a:rPr>
              <a:t>INCLUIR EN EL </a:t>
            </a:r>
          </a:p>
          <a:p>
            <a:pPr algn="ctr">
              <a:buClr>
                <a:srgbClr val="A47C39"/>
              </a:buClr>
              <a:buSzPct val="25000"/>
            </a:pPr>
            <a:r>
              <a:rPr lang="es-ES" dirty="0" smtClean="0">
                <a:solidFill>
                  <a:srgbClr val="A47C39"/>
                </a:solidFill>
                <a:latin typeface="Garamond"/>
                <a:ea typeface="Garamond"/>
                <a:cs typeface="Garamond"/>
              </a:rPr>
              <a:t>BANNER PRINCIPAL</a:t>
            </a:r>
            <a:endParaRPr lang="es-ES" dirty="0">
              <a:solidFill>
                <a:srgbClr val="A47C39"/>
              </a:solidFill>
              <a:latin typeface="Garamond"/>
              <a:ea typeface="Garamond"/>
              <a:cs typeface="Garamond"/>
            </a:endParaRPr>
          </a:p>
        </p:txBody>
      </p:sp>
      <p:pic>
        <p:nvPicPr>
          <p:cNvPr id="15" name="Imagen 14" descr="bojanini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97" y="178758"/>
            <a:ext cx="1703611" cy="646741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376268" y="1224485"/>
            <a:ext cx="1659198" cy="238310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7" name="Imagen 16" descr="brandbook[1]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97" y="1107480"/>
            <a:ext cx="1811363" cy="2541418"/>
          </a:xfrm>
          <a:prstGeom prst="rect">
            <a:avLst/>
          </a:prstGeom>
          <a:ln>
            <a:noFill/>
          </a:ln>
        </p:spPr>
      </p:pic>
      <p:pic>
        <p:nvPicPr>
          <p:cNvPr id="2" name="Imagen 1" descr="youtube bojanini.tif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300" y="825499"/>
            <a:ext cx="5547798" cy="3744764"/>
          </a:xfrm>
          <a:prstGeom prst="rect">
            <a:avLst/>
          </a:prstGeom>
        </p:spPr>
      </p:pic>
      <p:grpSp>
        <p:nvGrpSpPr>
          <p:cNvPr id="19" name="Agrupar 18"/>
          <p:cNvGrpSpPr/>
          <p:nvPr/>
        </p:nvGrpSpPr>
        <p:grpSpPr>
          <a:xfrm>
            <a:off x="4528157" y="1187294"/>
            <a:ext cx="523834" cy="734961"/>
            <a:chOff x="6551747" y="1042900"/>
            <a:chExt cx="1811363" cy="2541418"/>
          </a:xfrm>
        </p:grpSpPr>
        <p:sp>
          <p:nvSpPr>
            <p:cNvPr id="20" name="Rectángulo 19"/>
            <p:cNvSpPr/>
            <p:nvPr/>
          </p:nvSpPr>
          <p:spPr>
            <a:xfrm>
              <a:off x="6638917" y="1159905"/>
              <a:ext cx="1659198" cy="238310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1" name="Imagen 20" descr="brandbook[1]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1747" y="1042900"/>
              <a:ext cx="1811363" cy="2541418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2" name="Flecha derecha 21"/>
          <p:cNvSpPr/>
          <p:nvPr/>
        </p:nvSpPr>
        <p:spPr>
          <a:xfrm rot="10800000">
            <a:off x="2100460" y="1642625"/>
            <a:ext cx="2306892" cy="340749"/>
          </a:xfrm>
          <a:prstGeom prst="rightArrow">
            <a:avLst/>
          </a:prstGeom>
          <a:solidFill>
            <a:srgbClr val="094D7C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024435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/>
        </p:nvSpPr>
        <p:spPr>
          <a:xfrm>
            <a:off x="0" y="1460174"/>
            <a:ext cx="2520300" cy="52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rme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Servicios Complementarios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Shape 176" descr="ewc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32781" y="300"/>
            <a:ext cx="1111218" cy="11071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101"/>
          <p:cNvSpPr txBox="1"/>
          <p:nvPr/>
        </p:nvSpPr>
        <p:spPr>
          <a:xfrm>
            <a:off x="936366" y="278493"/>
            <a:ext cx="7704900" cy="83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7C39"/>
              </a:buClr>
              <a:buSzPct val="25000"/>
              <a:buFont typeface="Garamond"/>
              <a:buNone/>
            </a:pPr>
            <a:r>
              <a:rPr lang="en-US" sz="3000" b="0" i="0" u="none" strike="noStrike" cap="none" dirty="0" smtClean="0">
                <a:solidFill>
                  <a:srgbClr val="A47C39"/>
                </a:solidFill>
                <a:latin typeface="Garamond"/>
                <a:ea typeface="Garamond"/>
                <a:cs typeface="Garamond"/>
                <a:sym typeface="Garamond"/>
              </a:rPr>
              <a:t>YOUTUBE</a:t>
            </a:r>
            <a:endParaRPr lang="en-US" sz="3000" b="0" i="0" u="none" strike="noStrike" cap="none" dirty="0">
              <a:solidFill>
                <a:srgbClr val="A47C39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7" name="Imagen 6" descr="image00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139" y="4570263"/>
            <a:ext cx="1957860" cy="448037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-98055" y="2679128"/>
            <a:ext cx="24314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A47C39"/>
              </a:buClr>
              <a:buSzPct val="25000"/>
            </a:pPr>
            <a:r>
              <a:rPr lang="es-ES" dirty="0" smtClean="0">
                <a:solidFill>
                  <a:srgbClr val="A47C39"/>
                </a:solidFill>
                <a:latin typeface="Garamond"/>
                <a:ea typeface="Garamond"/>
                <a:cs typeface="Garamond"/>
              </a:rPr>
              <a:t>DEBEN PUBLICAR EL VIDEO</a:t>
            </a:r>
          </a:p>
          <a:p>
            <a:pPr algn="ctr">
              <a:buClr>
                <a:srgbClr val="A47C39"/>
              </a:buClr>
              <a:buSzPct val="25000"/>
            </a:pPr>
            <a:r>
              <a:rPr lang="es-ES" dirty="0" smtClean="0">
                <a:solidFill>
                  <a:srgbClr val="A47C39"/>
                </a:solidFill>
                <a:latin typeface="Garamond"/>
                <a:ea typeface="Garamond"/>
                <a:cs typeface="Garamond"/>
              </a:rPr>
              <a:t>CORPORATIVO Y LOS VIDEOS QUE GENERE EVOLUTION WELLNESS</a:t>
            </a:r>
          </a:p>
          <a:p>
            <a:pPr algn="ctr">
              <a:buClr>
                <a:srgbClr val="A47C39"/>
              </a:buClr>
              <a:buSzPct val="25000"/>
            </a:pPr>
            <a:endParaRPr lang="es-ES" dirty="0">
              <a:solidFill>
                <a:srgbClr val="A47C39"/>
              </a:solidFill>
              <a:latin typeface="Garamond"/>
              <a:ea typeface="Garamond"/>
              <a:cs typeface="Garamond"/>
            </a:endParaRPr>
          </a:p>
        </p:txBody>
      </p:sp>
      <p:pic>
        <p:nvPicPr>
          <p:cNvPr id="10" name="Imagen 9" descr="bojanini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97" y="178758"/>
            <a:ext cx="1703611" cy="646741"/>
          </a:xfrm>
          <a:prstGeom prst="rect">
            <a:avLst/>
          </a:prstGeom>
        </p:spPr>
      </p:pic>
      <p:pic>
        <p:nvPicPr>
          <p:cNvPr id="11" name="Imagen 10" descr="youtube bojanini.tif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300" y="836838"/>
            <a:ext cx="5547798" cy="3744764"/>
          </a:xfrm>
          <a:prstGeom prst="rect">
            <a:avLst/>
          </a:prstGeom>
        </p:spPr>
      </p:pic>
      <p:grpSp>
        <p:nvGrpSpPr>
          <p:cNvPr id="13" name="Agrupar 12"/>
          <p:cNvGrpSpPr/>
          <p:nvPr/>
        </p:nvGrpSpPr>
        <p:grpSpPr>
          <a:xfrm>
            <a:off x="4528157" y="1187294"/>
            <a:ext cx="523834" cy="734961"/>
            <a:chOff x="6551747" y="1042900"/>
            <a:chExt cx="1811363" cy="2541418"/>
          </a:xfrm>
        </p:grpSpPr>
        <p:sp>
          <p:nvSpPr>
            <p:cNvPr id="15" name="Rectángulo 14"/>
            <p:cNvSpPr/>
            <p:nvPr/>
          </p:nvSpPr>
          <p:spPr>
            <a:xfrm>
              <a:off x="6638917" y="1159905"/>
              <a:ext cx="1659198" cy="238310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6" name="Imagen 15" descr="brandbook[1]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1747" y="1042900"/>
              <a:ext cx="1811363" cy="2541418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8" name="Flecha derecha 17"/>
          <p:cNvSpPr/>
          <p:nvPr/>
        </p:nvSpPr>
        <p:spPr>
          <a:xfrm rot="10800000">
            <a:off x="2333430" y="3108595"/>
            <a:ext cx="2817316" cy="340749"/>
          </a:xfrm>
          <a:prstGeom prst="rightArrow">
            <a:avLst/>
          </a:prstGeom>
          <a:solidFill>
            <a:srgbClr val="094D7C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noFill/>
            </a:endParaRPr>
          </a:p>
        </p:txBody>
      </p:sp>
      <p:pic>
        <p:nvPicPr>
          <p:cNvPr id="14" name="Imagen 13" descr="Evol Wellness.tif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682" y="2963481"/>
            <a:ext cx="1101909" cy="60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507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/>
        </p:nvSpPr>
        <p:spPr>
          <a:xfrm>
            <a:off x="0" y="1460174"/>
            <a:ext cx="2520300" cy="52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rme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Servicios Complementarios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Shape 176" descr="ewc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32781" y="300"/>
            <a:ext cx="1111218" cy="11071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101"/>
          <p:cNvSpPr txBox="1"/>
          <p:nvPr/>
        </p:nvSpPr>
        <p:spPr>
          <a:xfrm>
            <a:off x="936366" y="278493"/>
            <a:ext cx="7704900" cy="83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7C39"/>
              </a:buClr>
              <a:buSzPct val="25000"/>
              <a:buFont typeface="Garamond"/>
              <a:buNone/>
            </a:pPr>
            <a:r>
              <a:rPr lang="en-US" sz="3000" b="0" i="0" u="none" strike="noStrike" cap="none" dirty="0" smtClean="0">
                <a:solidFill>
                  <a:srgbClr val="A47C39"/>
                </a:solidFill>
                <a:latin typeface="Garamond"/>
                <a:ea typeface="Garamond"/>
                <a:cs typeface="Garamond"/>
                <a:sym typeface="Garamond"/>
              </a:rPr>
              <a:t>INSTAGRAM</a:t>
            </a:r>
            <a:endParaRPr lang="en-US" sz="3000" b="0" i="0" u="none" strike="noStrike" cap="none" dirty="0">
              <a:solidFill>
                <a:srgbClr val="A47C39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7" name="Imagen 6" descr="image00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139" y="4570263"/>
            <a:ext cx="1957860" cy="448037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-56755" y="2642076"/>
            <a:ext cx="263909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A47C39"/>
              </a:buClr>
              <a:buSzPct val="25000"/>
            </a:pPr>
            <a:r>
              <a:rPr lang="es-ES" dirty="0" smtClean="0">
                <a:solidFill>
                  <a:srgbClr val="A47C39"/>
                </a:solidFill>
                <a:latin typeface="Garamond"/>
                <a:ea typeface="Garamond"/>
                <a:cs typeface="Garamond"/>
              </a:rPr>
              <a:t>DEBEN PUBLICAR TODOS LOS POST GENERICOS</a:t>
            </a:r>
          </a:p>
          <a:p>
            <a:pPr algn="ctr">
              <a:buClr>
                <a:srgbClr val="A47C39"/>
              </a:buClr>
              <a:buSzPct val="25000"/>
            </a:pPr>
            <a:r>
              <a:rPr lang="es-ES" dirty="0" smtClean="0">
                <a:solidFill>
                  <a:srgbClr val="A47C39"/>
                </a:solidFill>
                <a:latin typeface="Garamond"/>
                <a:ea typeface="Garamond"/>
                <a:cs typeface="Garamond"/>
              </a:rPr>
              <a:t> DE LA PAGINA DE INSTAGRAM</a:t>
            </a:r>
          </a:p>
          <a:p>
            <a:pPr algn="ctr">
              <a:buClr>
                <a:srgbClr val="A47C39"/>
              </a:buClr>
              <a:buSzPct val="25000"/>
            </a:pPr>
            <a:r>
              <a:rPr lang="es-ES" dirty="0" smtClean="0">
                <a:solidFill>
                  <a:srgbClr val="A47C39"/>
                </a:solidFill>
                <a:latin typeface="Garamond"/>
                <a:ea typeface="Garamond"/>
                <a:cs typeface="Garamond"/>
              </a:rPr>
              <a:t>EVOLUTION WELLNESS CENTER.</a:t>
            </a:r>
          </a:p>
          <a:p>
            <a:pPr algn="ctr">
              <a:buClr>
                <a:srgbClr val="A47C39"/>
              </a:buClr>
              <a:buSzPct val="25000"/>
            </a:pPr>
            <a:endParaRPr lang="es-ES" dirty="0">
              <a:solidFill>
                <a:srgbClr val="A47C39"/>
              </a:solidFill>
              <a:latin typeface="Garamond"/>
              <a:ea typeface="Garamond"/>
              <a:cs typeface="Garamond"/>
            </a:endParaRPr>
          </a:p>
        </p:txBody>
      </p:sp>
      <p:pic>
        <p:nvPicPr>
          <p:cNvPr id="9" name="Imagen 8" descr="bojanini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97" y="178758"/>
            <a:ext cx="1703611" cy="646741"/>
          </a:xfrm>
          <a:prstGeom prst="rect">
            <a:avLst/>
          </a:prstGeom>
        </p:spPr>
      </p:pic>
      <p:pic>
        <p:nvPicPr>
          <p:cNvPr id="10" name="Shape 176" descr="ewc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5181" y="152700"/>
            <a:ext cx="1111218" cy="1107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 descr="instagram bojanini.tif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300" y="886937"/>
            <a:ext cx="5441277" cy="3683326"/>
          </a:xfrm>
          <a:prstGeom prst="rect">
            <a:avLst/>
          </a:prstGeom>
        </p:spPr>
      </p:pic>
      <p:sp>
        <p:nvSpPr>
          <p:cNvPr id="12" name="Flecha derecha 11"/>
          <p:cNvSpPr/>
          <p:nvPr/>
        </p:nvSpPr>
        <p:spPr>
          <a:xfrm flipH="1">
            <a:off x="2582337" y="3355857"/>
            <a:ext cx="3359593" cy="258143"/>
          </a:xfrm>
          <a:prstGeom prst="rightArrow">
            <a:avLst/>
          </a:prstGeom>
          <a:solidFill>
            <a:srgbClr val="094D7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6132999" y="2715665"/>
            <a:ext cx="1548735" cy="15178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Imagen 13" descr="Evol Wellness.tif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999" y="2993406"/>
            <a:ext cx="1560075" cy="95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362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Shape 2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00608" y="-164554"/>
            <a:ext cx="11220467" cy="6322505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xfrm>
            <a:off x="395536" y="4083917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ramond"/>
              <a:buNone/>
            </a:pPr>
            <a:r>
              <a:rPr lang="en-US" sz="2800" b="0" i="0" u="none" strike="noStrike" cap="none">
                <a:solidFill>
                  <a:srgbClr val="A47C39"/>
                </a:solidFill>
                <a:latin typeface="Garamond"/>
                <a:ea typeface="Garamond"/>
                <a:cs typeface="Garamond"/>
                <a:sym typeface="Garamond"/>
              </a:rPr>
              <a:t>¡ Muchas Gracias!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/>
        </p:nvSpPr>
        <p:spPr>
          <a:xfrm>
            <a:off x="390232" y="1012325"/>
            <a:ext cx="8424459" cy="83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7C39"/>
              </a:buClr>
              <a:buSzPct val="25000"/>
              <a:buFont typeface="Garamond"/>
              <a:buNone/>
            </a:pPr>
            <a:r>
              <a:rPr lang="en-US" sz="3000" b="0" i="0" u="none" strike="noStrike" cap="none" dirty="0" err="1">
                <a:solidFill>
                  <a:srgbClr val="A47C39"/>
                </a:solidFill>
                <a:latin typeface="Garamond"/>
                <a:ea typeface="Garamond"/>
                <a:cs typeface="Garamond"/>
                <a:sym typeface="Garamond"/>
              </a:rPr>
              <a:t>Alianza</a:t>
            </a:r>
            <a:endParaRPr lang="en-US" sz="3000" b="0" i="0" u="none" strike="noStrike" cap="none" dirty="0">
              <a:solidFill>
                <a:srgbClr val="A47C39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7C39"/>
              </a:buClr>
              <a:buSzPct val="25000"/>
              <a:buFont typeface="Garamond"/>
              <a:buNone/>
            </a:pPr>
            <a:r>
              <a:rPr lang="en-US" sz="3000" dirty="0" smtClean="0">
                <a:solidFill>
                  <a:srgbClr val="A47C39"/>
                </a:solidFill>
                <a:latin typeface="Garamond"/>
                <a:ea typeface="Garamond"/>
                <a:cs typeface="Garamond"/>
                <a:sym typeface="Garamond"/>
              </a:rPr>
              <a:t>Centro </a:t>
            </a:r>
            <a:r>
              <a:rPr lang="en-US" sz="3000" dirty="0" err="1" smtClean="0">
                <a:solidFill>
                  <a:srgbClr val="A47C39"/>
                </a:solidFill>
                <a:latin typeface="Garamond"/>
                <a:ea typeface="Garamond"/>
                <a:cs typeface="Garamond"/>
                <a:sym typeface="Garamond"/>
              </a:rPr>
              <a:t>Dermatológico</a:t>
            </a:r>
            <a:r>
              <a:rPr lang="en-US" sz="3000" dirty="0" smtClean="0">
                <a:solidFill>
                  <a:srgbClr val="A47C39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3000" dirty="0">
                <a:solidFill>
                  <a:srgbClr val="A47C39"/>
                </a:solidFill>
                <a:latin typeface="Garamond"/>
                <a:ea typeface="Garamond"/>
                <a:cs typeface="Garamond"/>
                <a:sym typeface="Garamond"/>
              </a:rPr>
              <a:t>&amp; </a:t>
            </a:r>
            <a:r>
              <a:rPr lang="en-US" sz="3000" b="0" i="0" u="none" strike="noStrike" cap="none" dirty="0">
                <a:solidFill>
                  <a:srgbClr val="A47C39"/>
                </a:solidFill>
                <a:latin typeface="Garamond"/>
                <a:ea typeface="Garamond"/>
                <a:cs typeface="Garamond"/>
                <a:sym typeface="Garamond"/>
              </a:rPr>
              <a:t>Evolution Wellness </a:t>
            </a:r>
            <a:r>
              <a:rPr lang="en-US" sz="3000" b="0" i="0" u="none" strike="noStrike" cap="none" dirty="0" smtClean="0">
                <a:solidFill>
                  <a:srgbClr val="A47C39"/>
                </a:solidFill>
                <a:latin typeface="Garamond"/>
                <a:ea typeface="Garamond"/>
                <a:cs typeface="Garamond"/>
                <a:sym typeface="Garamond"/>
              </a:rPr>
              <a:t>Center.</a:t>
            </a:r>
            <a:endParaRPr lang="en-US" sz="3000" b="0" i="0" u="none" strike="noStrike" cap="none" dirty="0">
              <a:solidFill>
                <a:srgbClr val="A47C39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02" name="Shape 102" descr="ewc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4348" y="2406732"/>
            <a:ext cx="1797900" cy="179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 descr="image00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72" y="141058"/>
            <a:ext cx="3038475" cy="695325"/>
          </a:xfrm>
          <a:prstGeom prst="rect">
            <a:avLst/>
          </a:prstGeom>
        </p:spPr>
      </p:pic>
      <p:pic>
        <p:nvPicPr>
          <p:cNvPr id="3" name="Imagen 2" descr="bojanini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159" y="2865232"/>
            <a:ext cx="2527990" cy="959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agina web bojanini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97" y="1001596"/>
            <a:ext cx="5652271" cy="3831588"/>
          </a:xfrm>
          <a:prstGeom prst="rect">
            <a:avLst/>
          </a:prstGeom>
        </p:spPr>
      </p:pic>
      <p:pic>
        <p:nvPicPr>
          <p:cNvPr id="176" name="Shape 176" descr="ewc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2781" y="300"/>
            <a:ext cx="1111218" cy="1107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 descr="image00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139" y="4570263"/>
            <a:ext cx="1957860" cy="448037"/>
          </a:xfrm>
          <a:prstGeom prst="rect">
            <a:avLst/>
          </a:prstGeom>
        </p:spPr>
      </p:pic>
      <p:sp>
        <p:nvSpPr>
          <p:cNvPr id="8" name="Shape 101"/>
          <p:cNvSpPr txBox="1"/>
          <p:nvPr/>
        </p:nvSpPr>
        <p:spPr>
          <a:xfrm>
            <a:off x="936366" y="278493"/>
            <a:ext cx="7704900" cy="83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buClr>
                <a:srgbClr val="A47C39"/>
              </a:buClr>
              <a:buSzPct val="25000"/>
            </a:pPr>
            <a:r>
              <a:rPr lang="en-US" sz="3000" dirty="0">
                <a:solidFill>
                  <a:srgbClr val="A47C39"/>
                </a:solidFill>
                <a:latin typeface="Garamond"/>
                <a:ea typeface="Garamond"/>
                <a:cs typeface="Garamond"/>
                <a:sym typeface="Garamond"/>
              </a:rPr>
              <a:t>PAGINA </a:t>
            </a:r>
            <a:r>
              <a:rPr lang="en-US" sz="3000" dirty="0" smtClean="0">
                <a:solidFill>
                  <a:srgbClr val="A47C39"/>
                </a:solidFill>
                <a:latin typeface="Garamond"/>
                <a:ea typeface="Garamond"/>
                <a:cs typeface="Garamond"/>
                <a:sym typeface="Garamond"/>
              </a:rPr>
              <a:t>WEB (Principio)</a:t>
            </a:r>
            <a:endParaRPr lang="en-US" sz="3000" dirty="0">
              <a:solidFill>
                <a:srgbClr val="A47C39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5" name="Flecha derecha 44"/>
          <p:cNvSpPr/>
          <p:nvPr/>
        </p:nvSpPr>
        <p:spPr>
          <a:xfrm rot="771008">
            <a:off x="5928231" y="1255583"/>
            <a:ext cx="776901" cy="340749"/>
          </a:xfrm>
          <a:prstGeom prst="rightArrow">
            <a:avLst/>
          </a:prstGeom>
          <a:solidFill>
            <a:srgbClr val="094D7C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noFill/>
            </a:endParaRPr>
          </a:p>
        </p:txBody>
      </p:sp>
      <p:sp>
        <p:nvSpPr>
          <p:cNvPr id="46" name="CuadroTexto 45"/>
          <p:cNvSpPr txBox="1"/>
          <p:nvPr/>
        </p:nvSpPr>
        <p:spPr>
          <a:xfrm>
            <a:off x="6273700" y="3549548"/>
            <a:ext cx="24470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rgbClr val="A47C39"/>
              </a:buClr>
              <a:buSzPct val="25000"/>
            </a:pPr>
            <a:r>
              <a:rPr lang="es-ES" dirty="0">
                <a:solidFill>
                  <a:srgbClr val="A47C39"/>
                </a:solidFill>
                <a:latin typeface="Garamond"/>
                <a:ea typeface="Garamond"/>
                <a:cs typeface="Garamond"/>
              </a:rPr>
              <a:t>LINK A LA PAGINA</a:t>
            </a:r>
          </a:p>
          <a:p>
            <a:pPr algn="ctr">
              <a:buClr>
                <a:srgbClr val="A47C39"/>
              </a:buClr>
              <a:buSzPct val="25000"/>
            </a:pPr>
            <a:r>
              <a:rPr lang="es-ES" dirty="0">
                <a:solidFill>
                  <a:srgbClr val="A47C39"/>
                </a:solidFill>
                <a:latin typeface="Garamond"/>
                <a:ea typeface="Garamond"/>
                <a:cs typeface="Garamond"/>
              </a:rPr>
              <a:t>DE EVOLUTION </a:t>
            </a:r>
          </a:p>
          <a:p>
            <a:pPr algn="ctr">
              <a:buClr>
                <a:srgbClr val="A47C39"/>
              </a:buClr>
              <a:buSzPct val="25000"/>
            </a:pPr>
            <a:r>
              <a:rPr lang="es-ES" dirty="0" smtClean="0">
                <a:solidFill>
                  <a:srgbClr val="A47C39"/>
                </a:solidFill>
                <a:latin typeface="Garamond"/>
                <a:ea typeface="Garamond"/>
                <a:cs typeface="Garamond"/>
              </a:rPr>
              <a:t>WELLNESS</a:t>
            </a:r>
          </a:p>
          <a:p>
            <a:pPr algn="ctr">
              <a:buClr>
                <a:srgbClr val="A47C39"/>
              </a:buClr>
              <a:buSzPct val="25000"/>
            </a:pPr>
            <a:r>
              <a:rPr lang="es-ES" dirty="0" err="1" smtClean="0">
                <a:solidFill>
                  <a:srgbClr val="A47C39"/>
                </a:solidFill>
                <a:latin typeface="Garamond"/>
                <a:ea typeface="Garamond"/>
                <a:cs typeface="Garamond"/>
                <a:hlinkClick r:id="rId6"/>
              </a:rPr>
              <a:t>www.evolution</a:t>
            </a:r>
            <a:r>
              <a:rPr lang="es-ES" dirty="0" err="1" smtClean="0">
                <a:solidFill>
                  <a:srgbClr val="A47C39"/>
                </a:solidFill>
                <a:latin typeface="Garamond"/>
                <a:ea typeface="Garamond"/>
                <a:cs typeface="Garamond"/>
                <a:hlinkClick r:id="rId6"/>
              </a:rPr>
              <a:t>wellnesscenter.co</a:t>
            </a:r>
            <a:endParaRPr lang="es-ES" dirty="0">
              <a:solidFill>
                <a:srgbClr val="A47C39"/>
              </a:solidFill>
              <a:latin typeface="Garamond"/>
              <a:ea typeface="Garamond"/>
              <a:cs typeface="Garamond"/>
            </a:endParaRPr>
          </a:p>
        </p:txBody>
      </p:sp>
      <p:pic>
        <p:nvPicPr>
          <p:cNvPr id="16" name="Imagen 15" descr="bojanini.tif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97" y="178758"/>
            <a:ext cx="1703611" cy="646741"/>
          </a:xfrm>
          <a:prstGeom prst="rect">
            <a:avLst/>
          </a:prstGeom>
        </p:spPr>
      </p:pic>
      <p:grpSp>
        <p:nvGrpSpPr>
          <p:cNvPr id="4" name="Agrupar 3"/>
          <p:cNvGrpSpPr/>
          <p:nvPr/>
        </p:nvGrpSpPr>
        <p:grpSpPr>
          <a:xfrm>
            <a:off x="6551747" y="1042900"/>
            <a:ext cx="1811363" cy="2541418"/>
            <a:chOff x="6551747" y="1042900"/>
            <a:chExt cx="1811363" cy="2541418"/>
          </a:xfrm>
        </p:grpSpPr>
        <p:sp>
          <p:nvSpPr>
            <p:cNvPr id="20" name="Rectángulo 19"/>
            <p:cNvSpPr/>
            <p:nvPr/>
          </p:nvSpPr>
          <p:spPr>
            <a:xfrm>
              <a:off x="6638918" y="1159905"/>
              <a:ext cx="1659198" cy="238310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1" name="Imagen 20" descr="brandbook[1]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1747" y="1042900"/>
              <a:ext cx="1811363" cy="2541418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2" name="Agrupar 21"/>
          <p:cNvGrpSpPr/>
          <p:nvPr/>
        </p:nvGrpSpPr>
        <p:grpSpPr>
          <a:xfrm>
            <a:off x="5417533" y="1001595"/>
            <a:ext cx="523834" cy="734961"/>
            <a:chOff x="6551747" y="1042900"/>
            <a:chExt cx="1811363" cy="2541418"/>
          </a:xfrm>
        </p:grpSpPr>
        <p:sp>
          <p:nvSpPr>
            <p:cNvPr id="23" name="Rectángulo 22"/>
            <p:cNvSpPr/>
            <p:nvPr/>
          </p:nvSpPr>
          <p:spPr>
            <a:xfrm>
              <a:off x="6638918" y="1159905"/>
              <a:ext cx="1659198" cy="238310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4" name="Imagen 23" descr="brandbook[1]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1747" y="1042900"/>
              <a:ext cx="1811363" cy="2541418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131559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/>
        </p:nvSpPr>
        <p:spPr>
          <a:xfrm>
            <a:off x="0" y="1460174"/>
            <a:ext cx="2520300" cy="52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rme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Servicios Complementarios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Shape 176" descr="ewc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32781" y="300"/>
            <a:ext cx="1111218" cy="1107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 descr="image00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139" y="4570263"/>
            <a:ext cx="1957860" cy="448037"/>
          </a:xfrm>
          <a:prstGeom prst="rect">
            <a:avLst/>
          </a:prstGeom>
        </p:spPr>
      </p:pic>
      <p:sp>
        <p:nvSpPr>
          <p:cNvPr id="8" name="Shape 101"/>
          <p:cNvSpPr txBox="1"/>
          <p:nvPr/>
        </p:nvSpPr>
        <p:spPr>
          <a:xfrm>
            <a:off x="936366" y="278493"/>
            <a:ext cx="7704900" cy="83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7C39"/>
              </a:buClr>
              <a:buSzPct val="25000"/>
              <a:buFont typeface="Garamond"/>
              <a:buNone/>
            </a:pPr>
            <a:r>
              <a:rPr lang="en-US" sz="3000" b="0" i="0" u="none" strike="noStrike" cap="none" dirty="0" smtClean="0">
                <a:solidFill>
                  <a:srgbClr val="A47C39"/>
                </a:solidFill>
                <a:latin typeface="Garamond"/>
                <a:ea typeface="Garamond"/>
                <a:cs typeface="Garamond"/>
                <a:sym typeface="Garamond"/>
              </a:rPr>
              <a:t>PAGINA WEB (Final)</a:t>
            </a:r>
            <a:endParaRPr lang="en-US" sz="3000" b="0" i="0" u="none" strike="noStrike" cap="none" dirty="0">
              <a:solidFill>
                <a:srgbClr val="A47C39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263369" y="3602426"/>
            <a:ext cx="244701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rgbClr val="A47C39"/>
              </a:buClr>
              <a:buSzPct val="25000"/>
            </a:pPr>
            <a:r>
              <a:rPr lang="es-ES" dirty="0">
                <a:solidFill>
                  <a:srgbClr val="A47C39"/>
                </a:solidFill>
                <a:latin typeface="Garamond"/>
                <a:ea typeface="Garamond"/>
                <a:cs typeface="Garamond"/>
              </a:rPr>
              <a:t>LINK A LA PAGINA</a:t>
            </a:r>
          </a:p>
          <a:p>
            <a:pPr algn="ctr">
              <a:buClr>
                <a:srgbClr val="A47C39"/>
              </a:buClr>
              <a:buSzPct val="25000"/>
            </a:pPr>
            <a:r>
              <a:rPr lang="es-ES" dirty="0">
                <a:solidFill>
                  <a:srgbClr val="A47C39"/>
                </a:solidFill>
                <a:latin typeface="Garamond"/>
                <a:ea typeface="Garamond"/>
                <a:cs typeface="Garamond"/>
              </a:rPr>
              <a:t>DE EVOLUTION </a:t>
            </a:r>
          </a:p>
          <a:p>
            <a:pPr algn="ctr">
              <a:buClr>
                <a:srgbClr val="A47C39"/>
              </a:buClr>
              <a:buSzPct val="25000"/>
            </a:pPr>
            <a:r>
              <a:rPr lang="es-ES" dirty="0" smtClean="0">
                <a:solidFill>
                  <a:srgbClr val="A47C39"/>
                </a:solidFill>
                <a:latin typeface="Garamond"/>
                <a:ea typeface="Garamond"/>
                <a:cs typeface="Garamond"/>
              </a:rPr>
              <a:t>WELLNESS</a:t>
            </a:r>
          </a:p>
          <a:p>
            <a:pPr algn="ctr">
              <a:buClr>
                <a:srgbClr val="A47C39"/>
              </a:buClr>
              <a:buSzPct val="25000"/>
            </a:pPr>
            <a:r>
              <a:rPr lang="es-ES" dirty="0">
                <a:solidFill>
                  <a:srgbClr val="A47C39"/>
                </a:solidFill>
                <a:latin typeface="Garamond"/>
                <a:ea typeface="Garamond"/>
                <a:cs typeface="Garamond"/>
                <a:hlinkClick r:id="rId5"/>
              </a:rPr>
              <a:t>www.evolutionwellnesscenter.co</a:t>
            </a:r>
            <a:endParaRPr lang="es-ES" dirty="0">
              <a:solidFill>
                <a:srgbClr val="A47C39"/>
              </a:solidFill>
              <a:latin typeface="Garamond"/>
              <a:ea typeface="Garamond"/>
              <a:cs typeface="Garamond"/>
            </a:endParaRPr>
          </a:p>
          <a:p>
            <a:pPr algn="ctr">
              <a:buClr>
                <a:srgbClr val="A47C39"/>
              </a:buClr>
              <a:buSzPct val="25000"/>
            </a:pPr>
            <a:endParaRPr lang="es-ES" dirty="0">
              <a:solidFill>
                <a:srgbClr val="A47C39"/>
              </a:solidFill>
              <a:latin typeface="Garamond"/>
              <a:ea typeface="Garamond"/>
              <a:cs typeface="Garamond"/>
            </a:endParaRPr>
          </a:p>
        </p:txBody>
      </p:sp>
      <p:pic>
        <p:nvPicPr>
          <p:cNvPr id="15" name="Imagen 14" descr="bojanini.tif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97" y="178758"/>
            <a:ext cx="1703611" cy="646741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6638918" y="1159905"/>
            <a:ext cx="1659198" cy="238310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8" name="Imagen 17" descr="brandbook[1]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747" y="1042900"/>
            <a:ext cx="1811363" cy="2541418"/>
          </a:xfrm>
          <a:prstGeom prst="rect">
            <a:avLst/>
          </a:prstGeom>
          <a:ln>
            <a:noFill/>
          </a:ln>
        </p:spPr>
      </p:pic>
      <p:pic>
        <p:nvPicPr>
          <p:cNvPr id="2" name="Imagen 1" descr="pagina bojanini 2.tif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96" y="1026676"/>
            <a:ext cx="5648837" cy="3805761"/>
          </a:xfrm>
          <a:prstGeom prst="rect">
            <a:avLst/>
          </a:prstGeom>
        </p:spPr>
      </p:pic>
      <p:sp>
        <p:nvSpPr>
          <p:cNvPr id="6" name="Flecha derecha 5"/>
          <p:cNvSpPr/>
          <p:nvPr/>
        </p:nvSpPr>
        <p:spPr>
          <a:xfrm rot="19234866">
            <a:off x="5608676" y="3926420"/>
            <a:ext cx="1142986" cy="340749"/>
          </a:xfrm>
          <a:prstGeom prst="rightArrow">
            <a:avLst/>
          </a:prstGeom>
          <a:solidFill>
            <a:srgbClr val="094D7C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noFill/>
            </a:endParaRPr>
          </a:p>
        </p:txBody>
      </p:sp>
      <p:grpSp>
        <p:nvGrpSpPr>
          <p:cNvPr id="20" name="Agrupar 19"/>
          <p:cNvGrpSpPr/>
          <p:nvPr/>
        </p:nvGrpSpPr>
        <p:grpSpPr>
          <a:xfrm>
            <a:off x="5417533" y="1026676"/>
            <a:ext cx="523834" cy="734961"/>
            <a:chOff x="6551747" y="1042900"/>
            <a:chExt cx="1811363" cy="2541418"/>
          </a:xfrm>
        </p:grpSpPr>
        <p:sp>
          <p:nvSpPr>
            <p:cNvPr id="21" name="Rectángulo 20"/>
            <p:cNvSpPr/>
            <p:nvPr/>
          </p:nvSpPr>
          <p:spPr>
            <a:xfrm>
              <a:off x="6638917" y="1159905"/>
              <a:ext cx="1659198" cy="238310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2" name="Imagen 21" descr="brandbook[1]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1747" y="1042900"/>
              <a:ext cx="1811363" cy="2541418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3" name="Agrupar 22"/>
          <p:cNvGrpSpPr/>
          <p:nvPr/>
        </p:nvGrpSpPr>
        <p:grpSpPr>
          <a:xfrm>
            <a:off x="5527050" y="4174350"/>
            <a:ext cx="414317" cy="581304"/>
            <a:chOff x="6551747" y="1042900"/>
            <a:chExt cx="1811363" cy="2541418"/>
          </a:xfrm>
        </p:grpSpPr>
        <p:sp>
          <p:nvSpPr>
            <p:cNvPr id="24" name="Rectángulo 23"/>
            <p:cNvSpPr/>
            <p:nvPr/>
          </p:nvSpPr>
          <p:spPr>
            <a:xfrm>
              <a:off x="6638918" y="1159905"/>
              <a:ext cx="1659198" cy="238310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5" name="Imagen 24" descr="brandbook[1]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1747" y="1042900"/>
              <a:ext cx="1811363" cy="2541418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872715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/>
        </p:nvSpPr>
        <p:spPr>
          <a:xfrm>
            <a:off x="0" y="2020698"/>
            <a:ext cx="2520300" cy="52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rme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Servicios Complementarios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Shape 176" descr="ewc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32781" y="300"/>
            <a:ext cx="1111218" cy="1107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 descr="image00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139" y="4570263"/>
            <a:ext cx="1957860" cy="448037"/>
          </a:xfrm>
          <a:prstGeom prst="rect">
            <a:avLst/>
          </a:prstGeom>
        </p:spPr>
      </p:pic>
      <p:sp>
        <p:nvSpPr>
          <p:cNvPr id="8" name="Shape 101"/>
          <p:cNvSpPr txBox="1"/>
          <p:nvPr/>
        </p:nvSpPr>
        <p:spPr>
          <a:xfrm>
            <a:off x="289097" y="695297"/>
            <a:ext cx="8122261" cy="914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rgbClr val="A47C39"/>
              </a:buClr>
              <a:buSzPct val="25000"/>
            </a:pPr>
            <a:r>
              <a:rPr lang="es-ES" sz="2400" dirty="0">
                <a:solidFill>
                  <a:srgbClr val="A57151"/>
                </a:solidFill>
                <a:latin typeface="Garamond"/>
                <a:ea typeface="Garamond"/>
                <a:cs typeface="Garamond"/>
              </a:rPr>
              <a:t>TIPOS DE BANNER PARA SER PUBLICADOS EN LA </a:t>
            </a:r>
            <a:r>
              <a:rPr lang="es-ES" sz="2400" b="1" dirty="0">
                <a:solidFill>
                  <a:srgbClr val="A57151"/>
                </a:solidFill>
                <a:latin typeface="Garamond"/>
                <a:ea typeface="Garamond"/>
                <a:cs typeface="Garamond"/>
              </a:rPr>
              <a:t>PAGINA PRINCIPAL </a:t>
            </a:r>
            <a:r>
              <a:rPr lang="es-ES" sz="2400" dirty="0">
                <a:solidFill>
                  <a:srgbClr val="A57151"/>
                </a:solidFill>
                <a:latin typeface="Garamond"/>
                <a:ea typeface="Garamond"/>
                <a:cs typeface="Garamond"/>
              </a:rPr>
              <a:t>DE NUESTRO ALIADO.</a:t>
            </a:r>
          </a:p>
        </p:txBody>
      </p:sp>
      <p:pic>
        <p:nvPicPr>
          <p:cNvPr id="15" name="Imagen 14" descr="bojanini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26" y="138402"/>
            <a:ext cx="1703611" cy="646741"/>
          </a:xfrm>
          <a:prstGeom prst="rect">
            <a:avLst/>
          </a:prstGeom>
        </p:spPr>
      </p:pic>
      <p:pic>
        <p:nvPicPr>
          <p:cNvPr id="3" name="Imagen 2" descr="Tamaños-banners-red-display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269" y="2286314"/>
            <a:ext cx="1573419" cy="994150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289097" y="1598448"/>
            <a:ext cx="8677004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A47C39"/>
              </a:buClr>
              <a:buSzPct val="25000"/>
            </a:pPr>
            <a:endParaRPr lang="es-ES" dirty="0">
              <a:solidFill>
                <a:srgbClr val="A47C39"/>
              </a:solidFill>
              <a:latin typeface="Garamond"/>
              <a:ea typeface="Garamond"/>
              <a:cs typeface="Garamond"/>
            </a:endParaRPr>
          </a:p>
          <a:p>
            <a:pPr>
              <a:buClr>
                <a:srgbClr val="A47C39"/>
              </a:buClr>
              <a:buSzPct val="25000"/>
            </a:pPr>
            <a:r>
              <a:rPr lang="es-ES" b="1" u="sng" dirty="0" smtClean="0">
                <a:latin typeface="Garamond"/>
                <a:ea typeface="Garamond"/>
                <a:cs typeface="Garamond"/>
              </a:rPr>
              <a:t>NUESTRO ALIADO PUEDE ESCOGER ENTRE:</a:t>
            </a:r>
          </a:p>
          <a:p>
            <a:pPr>
              <a:buClr>
                <a:srgbClr val="A47C39"/>
              </a:buClr>
              <a:buSzPct val="25000"/>
            </a:pPr>
            <a:r>
              <a:rPr lang="es-ES" dirty="0" smtClean="0">
                <a:solidFill>
                  <a:srgbClr val="A47C39"/>
                </a:solidFill>
                <a:latin typeface="Garamond"/>
                <a:ea typeface="Garamond"/>
                <a:cs typeface="Garamond"/>
              </a:rPr>
              <a:t>DEFINIR EL TAMAÑO (SEGÚN LAS OCPIONES Y MEDIDAS QUE LE INDICAMOS A CONTINUACION):</a:t>
            </a:r>
          </a:p>
          <a:p>
            <a:pPr>
              <a:buClr>
                <a:srgbClr val="A47C39"/>
              </a:buClr>
              <a:buSzPct val="25000"/>
            </a:pPr>
            <a:endParaRPr lang="es-ES" dirty="0">
              <a:solidFill>
                <a:srgbClr val="A47C39"/>
              </a:solidFill>
              <a:latin typeface="Garamond"/>
              <a:ea typeface="Garamond"/>
              <a:cs typeface="Garamond"/>
            </a:endParaRPr>
          </a:p>
          <a:p>
            <a:pPr>
              <a:buClr>
                <a:srgbClr val="A47C39"/>
              </a:buClr>
              <a:buSzPct val="25000"/>
            </a:pPr>
            <a:endParaRPr lang="es-ES" dirty="0" smtClean="0">
              <a:solidFill>
                <a:srgbClr val="A47C39"/>
              </a:solidFill>
              <a:latin typeface="Garamond"/>
              <a:ea typeface="Garamond"/>
              <a:cs typeface="Garamond"/>
            </a:endParaRPr>
          </a:p>
          <a:p>
            <a:pPr>
              <a:buClr>
                <a:srgbClr val="A47C39"/>
              </a:buClr>
              <a:buSzPct val="25000"/>
            </a:pPr>
            <a:endParaRPr lang="es-ES" dirty="0">
              <a:solidFill>
                <a:srgbClr val="A47C39"/>
              </a:solidFill>
              <a:latin typeface="Garamond"/>
              <a:ea typeface="Garamond"/>
              <a:cs typeface="Garamond"/>
            </a:endParaRPr>
          </a:p>
          <a:p>
            <a:pPr>
              <a:buClr>
                <a:srgbClr val="A47C39"/>
              </a:buClr>
              <a:buSzPct val="25000"/>
            </a:pPr>
            <a:endParaRPr lang="es-ES" dirty="0" smtClean="0">
              <a:solidFill>
                <a:srgbClr val="A47C39"/>
              </a:solidFill>
              <a:latin typeface="Garamond"/>
              <a:ea typeface="Garamond"/>
              <a:cs typeface="Garamond"/>
            </a:endParaRPr>
          </a:p>
          <a:p>
            <a:pPr>
              <a:buClr>
                <a:srgbClr val="A47C39"/>
              </a:buClr>
              <a:buSzPct val="25000"/>
            </a:pPr>
            <a:endParaRPr lang="es-ES" dirty="0">
              <a:solidFill>
                <a:srgbClr val="A47C39"/>
              </a:solidFill>
              <a:latin typeface="Garamond"/>
              <a:ea typeface="Garamond"/>
              <a:cs typeface="Garamond"/>
            </a:endParaRPr>
          </a:p>
          <a:p>
            <a:pPr>
              <a:buClr>
                <a:srgbClr val="A47C39"/>
              </a:buClr>
              <a:buSzPct val="25000"/>
            </a:pPr>
            <a:r>
              <a:rPr lang="es-ES" dirty="0" smtClean="0">
                <a:solidFill>
                  <a:srgbClr val="A47C39"/>
                </a:solidFill>
                <a:latin typeface="Garamond"/>
                <a:ea typeface="Garamond"/>
                <a:cs typeface="Garamond"/>
              </a:rPr>
              <a:t>ESCOGER EL TIPO DE BANNER A SER PUESTO EN LA PAGINA PRINCIAPAL DE SU SITIO WEB (VER OPCIONES EN LOS LINKS ADJUNTOS):</a:t>
            </a:r>
          </a:p>
          <a:p>
            <a:pPr marL="285750" indent="-285750">
              <a:buClr>
                <a:srgbClr val="A47C39"/>
              </a:buClr>
              <a:buSzPct val="25000"/>
              <a:buFont typeface="Arial"/>
              <a:buChar char="•"/>
            </a:pPr>
            <a:r>
              <a:rPr lang="es-ES" dirty="0" smtClean="0">
                <a:latin typeface="Garamond"/>
                <a:ea typeface="Garamond"/>
                <a:cs typeface="Garamond"/>
                <a:hlinkClick r:id="rId7"/>
              </a:rPr>
              <a:t>OPCION # 1 DE BANNERS.</a:t>
            </a:r>
            <a:r>
              <a:rPr lang="es-ES" dirty="0" smtClean="0">
                <a:latin typeface="Garamond"/>
                <a:ea typeface="Garamond"/>
                <a:cs typeface="Garamond"/>
              </a:rPr>
              <a:t> (HACER CLIC PARA VISUALIZAR)</a:t>
            </a:r>
          </a:p>
          <a:p>
            <a:pPr marL="285750" indent="-285750">
              <a:buClr>
                <a:srgbClr val="A47C39"/>
              </a:buClr>
              <a:buSzPct val="25000"/>
              <a:buFont typeface="Arial"/>
              <a:buChar char="•"/>
            </a:pPr>
            <a:r>
              <a:rPr lang="es-ES" dirty="0" smtClean="0">
                <a:latin typeface="Garamond"/>
                <a:ea typeface="Garamond"/>
                <a:cs typeface="Garamond"/>
                <a:hlinkClick r:id="rId8"/>
              </a:rPr>
              <a:t>OPCION # 2 DE BANNERS.</a:t>
            </a:r>
            <a:r>
              <a:rPr lang="es-ES" dirty="0">
                <a:latin typeface="Garamond"/>
                <a:ea typeface="Garamond"/>
                <a:cs typeface="Garamond"/>
              </a:rPr>
              <a:t> (HACER CLIC PARA VISUALIZAR</a:t>
            </a:r>
            <a:r>
              <a:rPr lang="es-ES" dirty="0" smtClean="0">
                <a:latin typeface="Garamond"/>
                <a:ea typeface="Garamond"/>
                <a:cs typeface="Garamond"/>
              </a:rPr>
              <a:t>)</a:t>
            </a:r>
          </a:p>
          <a:p>
            <a:pPr marL="285750" indent="-285750">
              <a:buClr>
                <a:srgbClr val="A47C39"/>
              </a:buClr>
              <a:buSzPct val="25000"/>
              <a:buFont typeface="Arial"/>
              <a:buChar char="•"/>
            </a:pPr>
            <a:endParaRPr lang="es-ES" dirty="0" smtClean="0">
              <a:latin typeface="Garamond"/>
              <a:ea typeface="Garamond"/>
              <a:cs typeface="Garamond"/>
            </a:endParaRPr>
          </a:p>
          <a:p>
            <a:pPr marL="285750" indent="-285750">
              <a:buClr>
                <a:srgbClr val="A47C39"/>
              </a:buClr>
              <a:buSzPct val="25000"/>
              <a:buFont typeface="Arial"/>
              <a:buChar char="•"/>
            </a:pPr>
            <a:r>
              <a:rPr lang="es-ES" dirty="0" smtClean="0">
                <a:latin typeface="Garamond"/>
                <a:ea typeface="Garamond"/>
                <a:cs typeface="Garamond"/>
              </a:rPr>
              <a:t>NOTA: DIRECCIONAR EL </a:t>
            </a:r>
            <a:r>
              <a:rPr lang="es-ES" dirty="0" smtClean="0">
                <a:latin typeface="Garamond"/>
                <a:ea typeface="Garamond"/>
                <a:cs typeface="Garamond"/>
              </a:rPr>
              <a:t>BOTON </a:t>
            </a:r>
            <a:r>
              <a:rPr lang="es-ES" dirty="0" smtClean="0">
                <a:latin typeface="Garamond"/>
                <a:ea typeface="Garamond"/>
                <a:cs typeface="Garamond"/>
              </a:rPr>
              <a:t>DE “MAS INFORMACION” DEL BANNER A LA PAGINA</a:t>
            </a:r>
            <a:r>
              <a:rPr lang="es-ES" dirty="0" smtClean="0">
                <a:latin typeface="Garamond"/>
                <a:ea typeface="Garamond"/>
                <a:cs typeface="Garamond"/>
              </a:rPr>
              <a:t>:</a:t>
            </a:r>
            <a:endParaRPr lang="es-ES" u="sng" dirty="0" smtClean="0">
              <a:latin typeface="Garamond"/>
              <a:ea typeface="Garamond"/>
              <a:cs typeface="Garamond"/>
            </a:endParaRPr>
          </a:p>
          <a:p>
            <a:pPr marL="285750" indent="-285750">
              <a:buClr>
                <a:srgbClr val="A47C39"/>
              </a:buClr>
              <a:buSzPct val="25000"/>
              <a:buFont typeface="Arial"/>
              <a:buChar char="•"/>
            </a:pPr>
            <a:r>
              <a:rPr lang="es-ES" dirty="0">
                <a:solidFill>
                  <a:srgbClr val="A47C39"/>
                </a:solidFill>
                <a:latin typeface="Garamond"/>
                <a:ea typeface="Garamond"/>
                <a:cs typeface="Garamond"/>
                <a:hlinkClick r:id="rId9"/>
              </a:rPr>
              <a:t>www.evolutionwellnesscenter.co</a:t>
            </a:r>
            <a:endParaRPr lang="es-ES" dirty="0">
              <a:solidFill>
                <a:srgbClr val="A47C39"/>
              </a:solidFill>
              <a:latin typeface="Garamond"/>
              <a:ea typeface="Garamond"/>
              <a:cs typeface="Garamond"/>
            </a:endParaRPr>
          </a:p>
          <a:p>
            <a:pPr marL="285750" indent="-285750">
              <a:buClr>
                <a:srgbClr val="A47C39"/>
              </a:buClr>
              <a:buSzPct val="25000"/>
              <a:buFont typeface="Arial"/>
              <a:buChar char="•"/>
            </a:pPr>
            <a:endParaRPr lang="es-ES" dirty="0" smtClean="0">
              <a:latin typeface="Garamond"/>
              <a:ea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7292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/>
        </p:nvSpPr>
        <p:spPr>
          <a:xfrm>
            <a:off x="0" y="1460174"/>
            <a:ext cx="2520300" cy="52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rme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Servicios Complementarios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Shape 176" descr="ewc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32781" y="300"/>
            <a:ext cx="1111218" cy="11071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101"/>
          <p:cNvSpPr txBox="1"/>
          <p:nvPr/>
        </p:nvSpPr>
        <p:spPr>
          <a:xfrm>
            <a:off x="936366" y="278493"/>
            <a:ext cx="7704900" cy="83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7C39"/>
              </a:buClr>
              <a:buSzPct val="25000"/>
              <a:buFont typeface="Garamond"/>
              <a:buNone/>
            </a:pPr>
            <a:r>
              <a:rPr lang="en-US" sz="3000" b="0" i="0" u="none" strike="noStrike" cap="none" dirty="0" smtClean="0">
                <a:solidFill>
                  <a:srgbClr val="A47C39"/>
                </a:solidFill>
                <a:latin typeface="Garamond"/>
                <a:ea typeface="Garamond"/>
                <a:cs typeface="Garamond"/>
                <a:sym typeface="Garamond"/>
              </a:rPr>
              <a:t>PAGINA FACEBOOK</a:t>
            </a:r>
            <a:endParaRPr lang="en-US" sz="3000" b="0" i="0" u="none" strike="noStrike" cap="none" dirty="0">
              <a:solidFill>
                <a:srgbClr val="A47C39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7" name="Imagen 6" descr="image00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139" y="4570263"/>
            <a:ext cx="1957860" cy="448037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87838" y="3761547"/>
            <a:ext cx="19030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rgbClr val="A47C39"/>
              </a:buClr>
              <a:buSzPct val="25000"/>
            </a:pPr>
            <a:r>
              <a:rPr lang="es-ES" dirty="0" smtClean="0">
                <a:solidFill>
                  <a:srgbClr val="A47C39"/>
                </a:solidFill>
                <a:latin typeface="Garamond"/>
                <a:ea typeface="Garamond"/>
                <a:cs typeface="Garamond"/>
              </a:rPr>
              <a:t>INCLUIR EN EL </a:t>
            </a:r>
          </a:p>
          <a:p>
            <a:pPr algn="ctr">
              <a:buClr>
                <a:srgbClr val="A47C39"/>
              </a:buClr>
              <a:buSzPct val="25000"/>
            </a:pPr>
            <a:r>
              <a:rPr lang="es-ES" dirty="0" smtClean="0">
                <a:solidFill>
                  <a:srgbClr val="A47C39"/>
                </a:solidFill>
                <a:latin typeface="Garamond"/>
                <a:ea typeface="Garamond"/>
                <a:cs typeface="Garamond"/>
              </a:rPr>
              <a:t>BANNER PRINCIPAL</a:t>
            </a:r>
            <a:endParaRPr lang="es-ES" dirty="0">
              <a:solidFill>
                <a:srgbClr val="A47C39"/>
              </a:solidFill>
              <a:latin typeface="Garamond"/>
              <a:ea typeface="Garamond"/>
              <a:cs typeface="Garamond"/>
            </a:endParaRPr>
          </a:p>
        </p:txBody>
      </p:sp>
      <p:pic>
        <p:nvPicPr>
          <p:cNvPr id="17" name="Imagen 16" descr="bojanini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97" y="178758"/>
            <a:ext cx="1703611" cy="646741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376268" y="1224485"/>
            <a:ext cx="1659198" cy="238310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9" name="Imagen 18" descr="brandbook[1]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97" y="1107480"/>
            <a:ext cx="1811363" cy="2541418"/>
          </a:xfrm>
          <a:prstGeom prst="rect">
            <a:avLst/>
          </a:prstGeom>
          <a:ln>
            <a:noFill/>
          </a:ln>
        </p:spPr>
      </p:pic>
      <p:pic>
        <p:nvPicPr>
          <p:cNvPr id="2" name="Imagen 1" descr="Facebook bojanini.tif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169" y="1017696"/>
            <a:ext cx="5422612" cy="3552567"/>
          </a:xfrm>
          <a:prstGeom prst="rect">
            <a:avLst/>
          </a:prstGeom>
        </p:spPr>
      </p:pic>
      <p:sp>
        <p:nvSpPr>
          <p:cNvPr id="22" name="Flecha derecha 21"/>
          <p:cNvSpPr/>
          <p:nvPr/>
        </p:nvSpPr>
        <p:spPr>
          <a:xfrm rot="10504494">
            <a:off x="2128723" y="1508083"/>
            <a:ext cx="1429803" cy="340749"/>
          </a:xfrm>
          <a:prstGeom prst="rightArrow">
            <a:avLst/>
          </a:prstGeom>
          <a:solidFill>
            <a:srgbClr val="094D7C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noFill/>
            </a:endParaRPr>
          </a:p>
        </p:txBody>
      </p:sp>
      <p:grpSp>
        <p:nvGrpSpPr>
          <p:cNvPr id="24" name="Agrupar 23"/>
          <p:cNvGrpSpPr/>
          <p:nvPr/>
        </p:nvGrpSpPr>
        <p:grpSpPr>
          <a:xfrm>
            <a:off x="3703598" y="1056035"/>
            <a:ext cx="523834" cy="734961"/>
            <a:chOff x="6551747" y="1042900"/>
            <a:chExt cx="1811363" cy="2541418"/>
          </a:xfrm>
        </p:grpSpPr>
        <p:sp>
          <p:nvSpPr>
            <p:cNvPr id="25" name="Rectángulo 24"/>
            <p:cNvSpPr/>
            <p:nvPr/>
          </p:nvSpPr>
          <p:spPr>
            <a:xfrm>
              <a:off x="6638917" y="1159905"/>
              <a:ext cx="1659198" cy="238310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6" name="Imagen 25" descr="brandbook[1]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1747" y="1042900"/>
              <a:ext cx="1811363" cy="2541418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0387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acebook bojanini2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508" y="1022248"/>
            <a:ext cx="5502148" cy="3510995"/>
          </a:xfrm>
          <a:prstGeom prst="rect">
            <a:avLst/>
          </a:prstGeom>
        </p:spPr>
      </p:pic>
      <p:sp>
        <p:nvSpPr>
          <p:cNvPr id="175" name="Shape 175"/>
          <p:cNvSpPr txBox="1"/>
          <p:nvPr/>
        </p:nvSpPr>
        <p:spPr>
          <a:xfrm>
            <a:off x="0" y="1460174"/>
            <a:ext cx="2520300" cy="52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rme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Servicios Complementarios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Shape 176" descr="ewc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2781" y="300"/>
            <a:ext cx="1111218" cy="11071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101"/>
          <p:cNvSpPr txBox="1"/>
          <p:nvPr/>
        </p:nvSpPr>
        <p:spPr>
          <a:xfrm>
            <a:off x="936366" y="278493"/>
            <a:ext cx="7704900" cy="83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7C39"/>
              </a:buClr>
              <a:buSzPct val="25000"/>
              <a:buFont typeface="Garamond"/>
              <a:buNone/>
            </a:pPr>
            <a:r>
              <a:rPr lang="en-US" sz="3000" b="0" i="0" u="none" strike="noStrike" cap="none" dirty="0" smtClean="0">
                <a:solidFill>
                  <a:srgbClr val="A47C39"/>
                </a:solidFill>
                <a:latin typeface="Garamond"/>
                <a:ea typeface="Garamond"/>
                <a:cs typeface="Garamond"/>
                <a:sym typeface="Garamond"/>
              </a:rPr>
              <a:t>PAGINA FACEBOOK</a:t>
            </a:r>
            <a:endParaRPr lang="en-US" sz="3000" b="0" i="0" u="none" strike="noStrike" cap="none" dirty="0">
              <a:solidFill>
                <a:srgbClr val="A47C39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7" name="Imagen 6" descr="image00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139" y="4570263"/>
            <a:ext cx="1957860" cy="448037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29093" y="2111213"/>
            <a:ext cx="263909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A47C39"/>
              </a:buClr>
              <a:buSzPct val="25000"/>
            </a:pPr>
            <a:r>
              <a:rPr lang="es-ES" dirty="0" smtClean="0">
                <a:solidFill>
                  <a:srgbClr val="A47C39"/>
                </a:solidFill>
                <a:latin typeface="Garamond"/>
                <a:ea typeface="Garamond"/>
                <a:cs typeface="Garamond"/>
              </a:rPr>
              <a:t>DEBEN PUBLICAR TODOS LOS POST GENERICOS</a:t>
            </a:r>
          </a:p>
          <a:p>
            <a:pPr algn="ctr">
              <a:buClr>
                <a:srgbClr val="A47C39"/>
              </a:buClr>
              <a:buSzPct val="25000"/>
            </a:pPr>
            <a:r>
              <a:rPr lang="es-ES" dirty="0" smtClean="0">
                <a:solidFill>
                  <a:srgbClr val="A47C39"/>
                </a:solidFill>
                <a:latin typeface="Garamond"/>
                <a:ea typeface="Garamond"/>
                <a:cs typeface="Garamond"/>
              </a:rPr>
              <a:t> DE LA PAGINA DE FACEBOOK</a:t>
            </a:r>
          </a:p>
          <a:p>
            <a:pPr algn="ctr">
              <a:buClr>
                <a:srgbClr val="A47C39"/>
              </a:buClr>
              <a:buSzPct val="25000"/>
            </a:pPr>
            <a:r>
              <a:rPr lang="es-ES" dirty="0" smtClean="0">
                <a:solidFill>
                  <a:srgbClr val="A47C39"/>
                </a:solidFill>
                <a:latin typeface="Garamond"/>
                <a:ea typeface="Garamond"/>
                <a:cs typeface="Garamond"/>
              </a:rPr>
              <a:t>EVOLUTION WELLNESS CENTER.</a:t>
            </a:r>
          </a:p>
          <a:p>
            <a:pPr algn="ctr">
              <a:buClr>
                <a:srgbClr val="A47C39"/>
              </a:buClr>
              <a:buSzPct val="25000"/>
            </a:pPr>
            <a:endParaRPr lang="es-ES" dirty="0">
              <a:solidFill>
                <a:srgbClr val="A47C39"/>
              </a:solidFill>
              <a:latin typeface="Garamond"/>
              <a:ea typeface="Garamond"/>
              <a:cs typeface="Garamond"/>
            </a:endParaRPr>
          </a:p>
        </p:txBody>
      </p:sp>
      <p:pic>
        <p:nvPicPr>
          <p:cNvPr id="10" name="Imagen 9" descr="bojanini.tif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97" y="178758"/>
            <a:ext cx="1703611" cy="646741"/>
          </a:xfrm>
          <a:prstGeom prst="rect">
            <a:avLst/>
          </a:prstGeom>
        </p:spPr>
      </p:pic>
      <p:sp>
        <p:nvSpPr>
          <p:cNvPr id="13" name="Flecha derecha 12"/>
          <p:cNvSpPr/>
          <p:nvPr/>
        </p:nvSpPr>
        <p:spPr>
          <a:xfrm rot="10504494">
            <a:off x="2427866" y="2554835"/>
            <a:ext cx="1580542" cy="340749"/>
          </a:xfrm>
          <a:prstGeom prst="rightArrow">
            <a:avLst/>
          </a:prstGeom>
          <a:solidFill>
            <a:srgbClr val="094D7C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noFill/>
            </a:endParaRPr>
          </a:p>
        </p:txBody>
      </p:sp>
      <p:pic>
        <p:nvPicPr>
          <p:cNvPr id="3" name="Imagen 2" descr="Evol Wellness.tif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343" y="1623555"/>
            <a:ext cx="2572249" cy="155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7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/>
        </p:nvSpPr>
        <p:spPr>
          <a:xfrm>
            <a:off x="0" y="1460174"/>
            <a:ext cx="2520300" cy="52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rme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Servicios Complementarios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Shape 176" descr="ewc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32781" y="300"/>
            <a:ext cx="1111218" cy="11071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101"/>
          <p:cNvSpPr txBox="1"/>
          <p:nvPr/>
        </p:nvSpPr>
        <p:spPr>
          <a:xfrm>
            <a:off x="936366" y="278493"/>
            <a:ext cx="7704900" cy="83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7C39"/>
              </a:buClr>
              <a:buSzPct val="25000"/>
              <a:buFont typeface="Garamond"/>
              <a:buNone/>
            </a:pPr>
            <a:r>
              <a:rPr lang="en-US" sz="3000" dirty="0" smtClean="0">
                <a:solidFill>
                  <a:srgbClr val="A47C39"/>
                </a:solidFill>
                <a:latin typeface="Garamond"/>
                <a:ea typeface="Garamond"/>
                <a:cs typeface="Garamond"/>
                <a:sym typeface="Garamond"/>
              </a:rPr>
              <a:t>TWITTER</a:t>
            </a:r>
            <a:endParaRPr lang="en-US" sz="3000" b="0" i="0" u="none" strike="noStrike" cap="none" dirty="0">
              <a:solidFill>
                <a:srgbClr val="A47C39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7" name="Imagen 6" descr="image00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139" y="4570263"/>
            <a:ext cx="1957860" cy="448037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87838" y="3761547"/>
            <a:ext cx="19030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rgbClr val="A47C39"/>
              </a:buClr>
              <a:buSzPct val="25000"/>
            </a:pPr>
            <a:r>
              <a:rPr lang="es-ES" dirty="0" smtClean="0">
                <a:solidFill>
                  <a:srgbClr val="A47C39"/>
                </a:solidFill>
                <a:latin typeface="Garamond"/>
                <a:ea typeface="Garamond"/>
                <a:cs typeface="Garamond"/>
              </a:rPr>
              <a:t>INCLUIR EN EL </a:t>
            </a:r>
          </a:p>
          <a:p>
            <a:pPr algn="ctr">
              <a:buClr>
                <a:srgbClr val="A47C39"/>
              </a:buClr>
              <a:buSzPct val="25000"/>
            </a:pPr>
            <a:r>
              <a:rPr lang="es-ES" dirty="0" smtClean="0">
                <a:solidFill>
                  <a:srgbClr val="A47C39"/>
                </a:solidFill>
                <a:latin typeface="Garamond"/>
                <a:ea typeface="Garamond"/>
                <a:cs typeface="Garamond"/>
              </a:rPr>
              <a:t>BANNER PRINCIPAL</a:t>
            </a:r>
            <a:endParaRPr lang="es-ES" dirty="0">
              <a:solidFill>
                <a:srgbClr val="A47C39"/>
              </a:solidFill>
              <a:latin typeface="Garamond"/>
              <a:ea typeface="Garamond"/>
              <a:cs typeface="Garamond"/>
            </a:endParaRPr>
          </a:p>
        </p:txBody>
      </p:sp>
      <p:pic>
        <p:nvPicPr>
          <p:cNvPr id="12" name="Imagen 11" descr="bojanini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97" y="178758"/>
            <a:ext cx="1703611" cy="646741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376268" y="1224485"/>
            <a:ext cx="1659198" cy="238310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" name="Imagen 15" descr="brandbook[1]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97" y="1107480"/>
            <a:ext cx="1811363" cy="2541418"/>
          </a:xfrm>
          <a:prstGeom prst="rect">
            <a:avLst/>
          </a:prstGeom>
          <a:ln>
            <a:noFill/>
          </a:ln>
        </p:spPr>
      </p:pic>
      <p:pic>
        <p:nvPicPr>
          <p:cNvPr id="3" name="Imagen 2" descr="TWITTER BOJANINI.tif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300" y="850068"/>
            <a:ext cx="5257638" cy="3564072"/>
          </a:xfrm>
          <a:prstGeom prst="rect">
            <a:avLst/>
          </a:prstGeom>
        </p:spPr>
      </p:pic>
      <p:grpSp>
        <p:nvGrpSpPr>
          <p:cNvPr id="17" name="Agrupar 16"/>
          <p:cNvGrpSpPr/>
          <p:nvPr/>
        </p:nvGrpSpPr>
        <p:grpSpPr>
          <a:xfrm>
            <a:off x="7196464" y="1140471"/>
            <a:ext cx="523834" cy="734961"/>
            <a:chOff x="6551747" y="1042900"/>
            <a:chExt cx="1811363" cy="2541418"/>
          </a:xfrm>
        </p:grpSpPr>
        <p:sp>
          <p:nvSpPr>
            <p:cNvPr id="19" name="Rectángulo 18"/>
            <p:cNvSpPr/>
            <p:nvPr/>
          </p:nvSpPr>
          <p:spPr>
            <a:xfrm>
              <a:off x="6638917" y="1159905"/>
              <a:ext cx="1659198" cy="238310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0" name="Imagen 19" descr="brandbook[1]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1747" y="1042900"/>
              <a:ext cx="1811363" cy="2541418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4" name="Flecha derecha 23"/>
          <p:cNvSpPr/>
          <p:nvPr/>
        </p:nvSpPr>
        <p:spPr>
          <a:xfrm rot="10800000">
            <a:off x="2100459" y="1054109"/>
            <a:ext cx="5085679" cy="340749"/>
          </a:xfrm>
          <a:prstGeom prst="rightArrow">
            <a:avLst/>
          </a:prstGeom>
          <a:solidFill>
            <a:srgbClr val="094D7C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722683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/>
        </p:nvSpPr>
        <p:spPr>
          <a:xfrm>
            <a:off x="0" y="1460174"/>
            <a:ext cx="2520300" cy="52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rme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Servicios Complementarios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Shape 176" descr="ewc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32781" y="300"/>
            <a:ext cx="1111218" cy="11071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101"/>
          <p:cNvSpPr txBox="1"/>
          <p:nvPr/>
        </p:nvSpPr>
        <p:spPr>
          <a:xfrm>
            <a:off x="936366" y="278493"/>
            <a:ext cx="7704900" cy="83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7C39"/>
              </a:buClr>
              <a:buSzPct val="25000"/>
              <a:buFont typeface="Garamond"/>
              <a:buNone/>
            </a:pPr>
            <a:r>
              <a:rPr lang="en-US" sz="3000" b="0" i="0" u="none" strike="noStrike" cap="none" dirty="0" smtClean="0">
                <a:solidFill>
                  <a:srgbClr val="A47C39"/>
                </a:solidFill>
                <a:latin typeface="Garamond"/>
                <a:ea typeface="Garamond"/>
                <a:cs typeface="Garamond"/>
                <a:sym typeface="Garamond"/>
              </a:rPr>
              <a:t>TWITTER</a:t>
            </a:r>
            <a:endParaRPr lang="en-US" sz="3000" b="0" i="0" u="none" strike="noStrike" cap="none" dirty="0">
              <a:solidFill>
                <a:srgbClr val="A47C39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7" name="Imagen 6" descr="image00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139" y="4570263"/>
            <a:ext cx="1957860" cy="448037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-98055" y="2535788"/>
            <a:ext cx="26390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A47C39"/>
              </a:buClr>
              <a:buSzPct val="25000"/>
            </a:pPr>
            <a:r>
              <a:rPr lang="es-ES" dirty="0" smtClean="0">
                <a:solidFill>
                  <a:srgbClr val="A47C39"/>
                </a:solidFill>
                <a:latin typeface="Garamond"/>
                <a:ea typeface="Garamond"/>
                <a:cs typeface="Garamond"/>
              </a:rPr>
              <a:t>DEBEN PUBLICAR TODOS LOS POST GENERICOS</a:t>
            </a:r>
          </a:p>
          <a:p>
            <a:pPr algn="ctr">
              <a:buClr>
                <a:srgbClr val="A47C39"/>
              </a:buClr>
              <a:buSzPct val="25000"/>
            </a:pPr>
            <a:r>
              <a:rPr lang="es-ES" dirty="0" smtClean="0">
                <a:solidFill>
                  <a:srgbClr val="A47C39"/>
                </a:solidFill>
                <a:latin typeface="Garamond"/>
                <a:ea typeface="Garamond"/>
                <a:cs typeface="Garamond"/>
              </a:rPr>
              <a:t> DE LA PAGINA DE FACEBOOK</a:t>
            </a:r>
          </a:p>
          <a:p>
            <a:pPr algn="ctr">
              <a:buClr>
                <a:srgbClr val="A47C39"/>
              </a:buClr>
              <a:buSzPct val="25000"/>
            </a:pPr>
            <a:r>
              <a:rPr lang="es-ES" dirty="0" smtClean="0">
                <a:solidFill>
                  <a:srgbClr val="A47C39"/>
                </a:solidFill>
                <a:latin typeface="Garamond"/>
                <a:ea typeface="Garamond"/>
                <a:cs typeface="Garamond"/>
              </a:rPr>
              <a:t>EVOLUTION WELLNESS CENTER.</a:t>
            </a:r>
          </a:p>
          <a:p>
            <a:pPr algn="ctr">
              <a:buClr>
                <a:srgbClr val="A47C39"/>
              </a:buClr>
              <a:buSzPct val="25000"/>
            </a:pPr>
            <a:endParaRPr lang="es-ES" dirty="0">
              <a:solidFill>
                <a:srgbClr val="A47C39"/>
              </a:solidFill>
              <a:latin typeface="Garamond"/>
              <a:ea typeface="Garamond"/>
              <a:cs typeface="Garamond"/>
            </a:endParaRPr>
          </a:p>
          <a:p>
            <a:pPr algn="ctr">
              <a:buClr>
                <a:srgbClr val="A47C39"/>
              </a:buClr>
              <a:buSzPct val="25000"/>
            </a:pPr>
            <a:endParaRPr lang="es-ES" dirty="0">
              <a:solidFill>
                <a:srgbClr val="A47C39"/>
              </a:solidFill>
              <a:latin typeface="Garamond"/>
              <a:ea typeface="Garamond"/>
              <a:cs typeface="Garamond"/>
            </a:endParaRPr>
          </a:p>
        </p:txBody>
      </p:sp>
      <p:pic>
        <p:nvPicPr>
          <p:cNvPr id="11" name="Imagen 10" descr="bojanini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97" y="178758"/>
            <a:ext cx="1703611" cy="646741"/>
          </a:xfrm>
          <a:prstGeom prst="rect">
            <a:avLst/>
          </a:prstGeom>
        </p:spPr>
      </p:pic>
      <p:pic>
        <p:nvPicPr>
          <p:cNvPr id="12" name="Imagen 11" descr="TWITTER BOJANINI.tif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300" y="932676"/>
            <a:ext cx="5257638" cy="3564072"/>
          </a:xfrm>
          <a:prstGeom prst="rect">
            <a:avLst/>
          </a:prstGeom>
        </p:spPr>
      </p:pic>
      <p:grpSp>
        <p:nvGrpSpPr>
          <p:cNvPr id="14" name="Agrupar 13"/>
          <p:cNvGrpSpPr/>
          <p:nvPr/>
        </p:nvGrpSpPr>
        <p:grpSpPr>
          <a:xfrm>
            <a:off x="7206789" y="1212753"/>
            <a:ext cx="523834" cy="734961"/>
            <a:chOff x="6551747" y="1042900"/>
            <a:chExt cx="1811363" cy="2541418"/>
          </a:xfrm>
        </p:grpSpPr>
        <p:sp>
          <p:nvSpPr>
            <p:cNvPr id="15" name="Rectángulo 14"/>
            <p:cNvSpPr/>
            <p:nvPr/>
          </p:nvSpPr>
          <p:spPr>
            <a:xfrm>
              <a:off x="6638917" y="1159905"/>
              <a:ext cx="1659198" cy="238310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6" name="Imagen 15" descr="brandbook[1]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1747" y="1042900"/>
              <a:ext cx="1811363" cy="2541418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7" name="Rectángulo 16"/>
          <p:cNvSpPr/>
          <p:nvPr/>
        </p:nvSpPr>
        <p:spPr>
          <a:xfrm>
            <a:off x="4408737" y="3102979"/>
            <a:ext cx="2942600" cy="473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Flecha derecha 17"/>
          <p:cNvSpPr/>
          <p:nvPr/>
        </p:nvSpPr>
        <p:spPr>
          <a:xfrm rot="10800000">
            <a:off x="2112170" y="3102979"/>
            <a:ext cx="2306892" cy="340749"/>
          </a:xfrm>
          <a:prstGeom prst="rightArrow">
            <a:avLst/>
          </a:prstGeom>
          <a:solidFill>
            <a:srgbClr val="094D7C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874409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0691CB10999624A99BBABE76F370D52" ma:contentTypeVersion="0" ma:contentTypeDescription="Crear nuevo documento." ma:contentTypeScope="" ma:versionID="0bbc4376d8b1075f37c5b214717cba9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b4afbcb2487568e4ac3f4426186394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2BF43B1-7E19-4C43-816D-598B2C013174}"/>
</file>

<file path=customXml/itemProps2.xml><?xml version="1.0" encoding="utf-8"?>
<ds:datastoreItem xmlns:ds="http://schemas.openxmlformats.org/officeDocument/2006/customXml" ds:itemID="{DAFFAB7B-594C-4E2B-A582-37E04345A1FE}"/>
</file>

<file path=customXml/itemProps3.xml><?xml version="1.0" encoding="utf-8"?>
<ds:datastoreItem xmlns:ds="http://schemas.openxmlformats.org/officeDocument/2006/customXml" ds:itemID="{B1F2DEF8-504A-4CE4-A165-98569CB0019C}"/>
</file>

<file path=customXml/itemProps4.xml><?xml version="1.0" encoding="utf-8"?>
<ds:datastoreItem xmlns:ds="http://schemas.openxmlformats.org/officeDocument/2006/customXml" ds:itemID="{1A24FD36-3A12-4979-805B-1270B4927E57}"/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250</Words>
  <Application>Microsoft Macintosh PowerPoint</Application>
  <PresentationFormat>Presentación en pantalla (16:9)</PresentationFormat>
  <Paragraphs>62</Paragraphs>
  <Slides>13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simple-light-2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¡ Muchas Gracias!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Eliecer Gomez</cp:lastModifiedBy>
  <cp:revision>27</cp:revision>
  <dcterms:modified xsi:type="dcterms:W3CDTF">2016-12-05T16:47:17Z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0x01010050691CB10999624A99BBABE76F370D52</vt:lpwstr>
  </property>
</Properties>
</file>